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7"/>
  </p:notesMasterIdLst>
  <p:sldIdLst>
    <p:sldId id="314" r:id="rId5"/>
    <p:sldId id="545" r:id="rId6"/>
    <p:sldId id="554" r:id="rId7"/>
    <p:sldId id="556" r:id="rId8"/>
    <p:sldId id="319" r:id="rId9"/>
    <p:sldId id="410" r:id="rId10"/>
    <p:sldId id="573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574" r:id="rId21"/>
    <p:sldId id="575" r:id="rId22"/>
    <p:sldId id="498" r:id="rId23"/>
    <p:sldId id="500" r:id="rId24"/>
    <p:sldId id="417" r:id="rId25"/>
    <p:sldId id="503" r:id="rId26"/>
    <p:sldId id="422" r:id="rId27"/>
    <p:sldId id="423" r:id="rId28"/>
    <p:sldId id="519" r:id="rId29"/>
    <p:sldId id="588" r:id="rId30"/>
    <p:sldId id="580" r:id="rId31"/>
    <p:sldId id="518" r:id="rId32"/>
    <p:sldId id="589" r:id="rId33"/>
    <p:sldId id="590" r:id="rId34"/>
    <p:sldId id="586" r:id="rId35"/>
    <p:sldId id="583" r:id="rId36"/>
    <p:sldId id="582" r:id="rId37"/>
    <p:sldId id="584" r:id="rId38"/>
    <p:sldId id="345" r:id="rId39"/>
    <p:sldId id="341" r:id="rId40"/>
    <p:sldId id="543" r:id="rId41"/>
    <p:sldId id="409" r:id="rId42"/>
    <p:sldId id="544" r:id="rId43"/>
    <p:sldId id="558" r:id="rId44"/>
    <p:sldId id="560" r:id="rId45"/>
    <p:sldId id="563" r:id="rId46"/>
    <p:sldId id="564" r:id="rId47"/>
    <p:sldId id="506" r:id="rId48"/>
    <p:sldId id="464" r:id="rId49"/>
    <p:sldId id="528" r:id="rId50"/>
    <p:sldId id="577" r:id="rId51"/>
    <p:sldId id="592" r:id="rId52"/>
    <p:sldId id="593" r:id="rId53"/>
    <p:sldId id="578" r:id="rId54"/>
    <p:sldId id="471" r:id="rId55"/>
    <p:sldId id="509" r:id="rId56"/>
    <p:sldId id="510" r:id="rId57"/>
    <p:sldId id="474" r:id="rId58"/>
    <p:sldId id="532" r:id="rId59"/>
    <p:sldId id="533" r:id="rId60"/>
    <p:sldId id="476" r:id="rId61"/>
    <p:sldId id="487" r:id="rId62"/>
    <p:sldId id="541" r:id="rId63"/>
    <p:sldId id="536" r:id="rId64"/>
    <p:sldId id="579" r:id="rId65"/>
    <p:sldId id="550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573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574"/>
            <p14:sldId id="575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41"/>
            <p14:sldId id="536"/>
            <p14:sldId id="579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4" Type="http://schemas.openxmlformats.org/officeDocument/2006/relationships/image" Target="../media/image10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4" Type="http://schemas.openxmlformats.org/officeDocument/2006/relationships/image" Target="../media/image11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emf"/><Relationship Id="rId9" Type="http://schemas.openxmlformats.org/officeDocument/2006/relationships/image" Target="../media/image5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10" Type="http://schemas.openxmlformats.org/officeDocument/2006/relationships/image" Target="../media/image83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0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99.wmf"/><Relationship Id="rId5" Type="http://schemas.openxmlformats.org/officeDocument/2006/relationships/image" Target="../media/image102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1.emf"/><Relationship Id="rId9" Type="http://schemas.openxmlformats.org/officeDocument/2006/relationships/image" Target="../media/image98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3.wmf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3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08.emf"/><Relationship Id="rId7" Type="http://schemas.openxmlformats.org/officeDocument/2006/relationships/image" Target="../media/image107.wmf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6.wmf"/><Relationship Id="rId10" Type="http://schemas.openxmlformats.org/officeDocument/2006/relationships/image" Target="../media/image97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1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15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" y="173346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36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90584" y="1791102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Multi-Cut-3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136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20097" y="1362131"/>
            <a:ext cx="154946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097" y="1751033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907032" y="174950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6907032" y="859101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6907032" y="1341342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51900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51900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3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8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9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0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2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3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21256" y="934706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7921256" y="934706"/>
            <a:ext cx="1670970" cy="42742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VS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69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860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8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9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12698</TotalTime>
  <Words>1276</Words>
  <Application>Microsoft Office PowerPoint</Application>
  <PresentationFormat>寬螢幕</PresentationFormat>
  <Paragraphs>608</Paragraphs>
  <Slides>62</Slides>
  <Notes>33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73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705</cp:revision>
  <dcterms:created xsi:type="dcterms:W3CDTF">2015-10-12T10:51:44Z</dcterms:created>
  <dcterms:modified xsi:type="dcterms:W3CDTF">2019-06-02T14:22:01Z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